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2" r:id="rId11"/>
    <p:sldId id="261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4DE3-9A61-4642-9E42-BC47E50C4AE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3B61-9F19-46C1-8029-1363BDE88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Цифры и факты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дминистратор\Desktop\3 сентября\img_s737916_1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3999" cy="55007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214414" y="2714620"/>
            <a:ext cx="264320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погибло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357562"/>
            <a:ext cx="3786214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</a:rPr>
              <a:t>олучили ранение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Дети выражают свой протест в рисунках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дминистратор\Desktop\3 сентября\3_sentyabr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08353"/>
            <a:ext cx="9144000" cy="5049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Защитим шар земной от террора!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96"/>
          <a:stretch>
            <a:fillRect/>
          </a:stretch>
        </p:blipFill>
        <p:spPr bwMode="auto">
          <a:xfrm>
            <a:off x="4929190" y="2000241"/>
            <a:ext cx="421481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7701"/>
          <a:stretch>
            <a:fillRect/>
          </a:stretch>
        </p:blipFill>
        <p:spPr bwMode="auto">
          <a:xfrm>
            <a:off x="0" y="2000240"/>
            <a:ext cx="500062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3 сентября\otkrytki-s-dnem-solidarnosti-v-borbe-s-terrorizmom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0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ПОМНИМ, ЧТИМ, СКОРБИМ!!!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Презентацию подготовила методист по ГПВ МБУДО «Центр дополнительного образования детей г. Медногорска»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Гилязеева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З.К.</a:t>
            </a:r>
          </a:p>
          <a:p>
            <a:pPr algn="ctr"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Терроризм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3 сентября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памятная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в России, установленная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законом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днях воинской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славы и </a:t>
            </a:r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памятных датах»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87" t="6250" r="2343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Беслан  сентябрь 2003 год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888"/>
          <a:stretch>
            <a:fillRect/>
          </a:stretch>
        </p:blipFill>
        <p:spPr bwMode="auto">
          <a:xfrm>
            <a:off x="66000" y="1600200"/>
            <a:ext cx="9078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КАДРЫ ИЗВЕСТНЫХ ТЕРАКТОВ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3 сентября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871" b="32760"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3 сентября\img15.jpg"/>
          <p:cNvPicPr>
            <a:picLocks noChangeAspect="1" noChangeArrowheads="1"/>
          </p:cNvPicPr>
          <p:nvPr/>
        </p:nvPicPr>
        <p:blipFill>
          <a:blip r:embed="rId2"/>
          <a:srcRect l="33871" b="32760"/>
          <a:stretch>
            <a:fillRect/>
          </a:stretch>
        </p:blipFill>
        <p:spPr bwMode="auto">
          <a:xfrm>
            <a:off x="152400" y="1438260"/>
            <a:ext cx="9143999" cy="5572140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3 сентября\img15.jpg"/>
          <p:cNvPicPr>
            <a:picLocks noChangeAspect="1" noChangeArrowheads="1"/>
          </p:cNvPicPr>
          <p:nvPr/>
        </p:nvPicPr>
        <p:blipFill>
          <a:blip r:embed="rId2"/>
          <a:srcRect l="33871" b="32760"/>
          <a:stretch>
            <a:fillRect/>
          </a:stretch>
        </p:blipFill>
        <p:spPr bwMode="auto">
          <a:xfrm>
            <a:off x="142844" y="1285860"/>
            <a:ext cx="9143999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814" y="0"/>
            <a:ext cx="9056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43504" y="5214950"/>
            <a:ext cx="37243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ПОГИБЛО 300 ЧЕЛОВЕК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814" y="0"/>
            <a:ext cx="9056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372" t="22413" b="6897"/>
          <a:stretch>
            <a:fillRect/>
          </a:stretch>
        </p:blipFill>
        <p:spPr bwMode="auto">
          <a:xfrm>
            <a:off x="428596" y="1357298"/>
            <a:ext cx="82868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5072074"/>
            <a:ext cx="8501122" cy="15001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Погибли 19 террористов,  в результате  атаки погибли 3500 человек, еще 240 человек пропали без вести. Большинство погибших были гражданские лица.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Последствия теракта в США 11 сентября 2001года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111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Терроризм</vt:lpstr>
      <vt:lpstr>Слайд 3</vt:lpstr>
      <vt:lpstr>Беслан  сентябрь 2003 год</vt:lpstr>
      <vt:lpstr>КАДРЫ ИЗВЕСТНЫХ ТЕРАКТОВ</vt:lpstr>
      <vt:lpstr>Слайд 6</vt:lpstr>
      <vt:lpstr>Слайд 7</vt:lpstr>
      <vt:lpstr>Слайд 8</vt:lpstr>
      <vt:lpstr>Последствия теракта в США 11 сентября 2001года</vt:lpstr>
      <vt:lpstr>Цифры и факты</vt:lpstr>
      <vt:lpstr>Дети выражают свой протест в рисунках</vt:lpstr>
      <vt:lpstr>Защитим шар земной от террора!</vt:lpstr>
      <vt:lpstr>Слайд 13</vt:lpstr>
      <vt:lpstr>ПОМНИМ, ЧТИМ, СКОРБИМ!!!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16</cp:revision>
  <dcterms:created xsi:type="dcterms:W3CDTF">2021-09-01T12:05:37Z</dcterms:created>
  <dcterms:modified xsi:type="dcterms:W3CDTF">2021-09-02T07:34:02Z</dcterms:modified>
</cp:coreProperties>
</file>